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  <p:sldMasterId id="2147483748" r:id="rId3"/>
  </p:sldMasterIdLst>
  <p:notesMasterIdLst>
    <p:notesMasterId r:id="rId16"/>
  </p:notesMasterIdLst>
  <p:sldIdLst>
    <p:sldId id="334" r:id="rId4"/>
    <p:sldId id="336" r:id="rId5"/>
    <p:sldId id="355" r:id="rId6"/>
    <p:sldId id="333" r:id="rId7"/>
    <p:sldId id="340" r:id="rId8"/>
    <p:sldId id="341" r:id="rId9"/>
    <p:sldId id="342" r:id="rId10"/>
    <p:sldId id="343" r:id="rId11"/>
    <p:sldId id="298" r:id="rId12"/>
    <p:sldId id="354" r:id="rId13"/>
    <p:sldId id="353" r:id="rId14"/>
    <p:sldId id="3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99FF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6058-8527-4A7D-B70C-7A1E8970F3BC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4C325-6DEC-424B-8FE6-4FED9D8F1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9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27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6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7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3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6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0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2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52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3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0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75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40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31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78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37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28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00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86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795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986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9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24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66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34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254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37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71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4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3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5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9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4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0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A649F-5CE6-4797-B282-5D12F704D74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2BC31-241D-4CAB-A466-6300D9862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5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80EB92DB-7763-4AB4-8C39-E5E74AB2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BF3B32CA-0DDA-406C-82F7-5B30D68BE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488929" y="0"/>
            <a:ext cx="10949947" cy="67183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E44BC4-D389-45D6-8B1C-69DBC79135B9}"/>
              </a:ext>
            </a:extLst>
          </p:cNvPr>
          <p:cNvSpPr/>
          <p:nvPr/>
        </p:nvSpPr>
        <p:spPr>
          <a:xfrm>
            <a:off x="2654842" y="0"/>
            <a:ext cx="6366293" cy="1095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LẬP HẠ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9DB4FD-8B64-41E9-BD4A-DDEDD9CD4C0E}"/>
              </a:ext>
            </a:extLst>
          </p:cNvPr>
          <p:cNvSpPr/>
          <p:nvPr/>
        </p:nvSpPr>
        <p:spPr>
          <a:xfrm>
            <a:off x="2780757" y="4356757"/>
            <a:ext cx="6366293" cy="21566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 ÂM NHẠC LỚP 1</a:t>
            </a:r>
          </a:p>
        </p:txBody>
      </p:sp>
    </p:spTree>
    <p:extLst>
      <p:ext uri="{BB962C8B-B14F-4D97-AF65-F5344CB8AC3E}">
        <p14:creationId xmlns:p14="http://schemas.microsoft.com/office/powerpoint/2010/main" val="40288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61">
        <p:split orient="vert"/>
      </p:transition>
    </mc:Choice>
    <mc:Fallback xmlns="">
      <p:transition spd="slow" advTm="283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pauseEvt time="2477" objId="3"/>
        <p14:seekEvt time="2477" objId="3" seek="2470"/>
        <p14:resumeEvt time="2477" objId="3"/>
        <p14:pauseEvt time="2834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TIẾNG TRỐNG TRƯỜNG EM">
            <a:hlinkClick r:id="" action="ppaction://media"/>
            <a:extLst>
              <a:ext uri="{FF2B5EF4-FFF2-40B4-BE49-F238E27FC236}">
                <a16:creationId xmlns:a16="http://schemas.microsoft.com/office/drawing/2014/main" id="{975005ED-75B9-4CDD-B111-62106EE06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C57C1-4DEA-4951-9345-BD088062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211334-03A9-4B90-ACAC-0C412C15F78C}"/>
              </a:ext>
            </a:extLst>
          </p:cNvPr>
          <p:cNvSpPr/>
          <p:nvPr/>
        </p:nvSpPr>
        <p:spPr>
          <a:xfrm>
            <a:off x="4644918" y="2708088"/>
            <a:ext cx="3248344" cy="1480931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D7DD3D2-F1CB-427B-BDF3-F36F50700F09}"/>
              </a:ext>
            </a:extLst>
          </p:cNvPr>
          <p:cNvSpPr/>
          <p:nvPr/>
        </p:nvSpPr>
        <p:spPr>
          <a:xfrm>
            <a:off x="4134569" y="98185"/>
            <a:ext cx="3922862" cy="2034255"/>
          </a:xfrm>
          <a:prstGeom prst="cloud">
            <a:avLst/>
          </a:prstGeom>
          <a:solidFill>
            <a:srgbClr val="FF99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E28064F-79F9-4944-8034-2C1497F0960B}"/>
              </a:ext>
            </a:extLst>
          </p:cNvPr>
          <p:cNvSpPr/>
          <p:nvPr/>
        </p:nvSpPr>
        <p:spPr>
          <a:xfrm>
            <a:off x="8499906" y="2374785"/>
            <a:ext cx="3433457" cy="1789044"/>
          </a:xfrm>
          <a:prstGeom prst="cloud">
            <a:avLst/>
          </a:prstGeom>
          <a:solidFill>
            <a:srgbClr val="26AAE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DF69149-AD49-4814-83A2-6AF0DCDC3FA3}"/>
              </a:ext>
            </a:extLst>
          </p:cNvPr>
          <p:cNvSpPr/>
          <p:nvPr/>
        </p:nvSpPr>
        <p:spPr>
          <a:xfrm rot="370835">
            <a:off x="881479" y="2621800"/>
            <a:ext cx="3191039" cy="1948069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7A94D30-0D3A-4BCB-A5B9-CE29CE7D0A62}"/>
              </a:ext>
            </a:extLst>
          </p:cNvPr>
          <p:cNvSpPr/>
          <p:nvPr/>
        </p:nvSpPr>
        <p:spPr>
          <a:xfrm>
            <a:off x="7902270" y="3052504"/>
            <a:ext cx="693090" cy="661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8FB5694-8D95-4394-9A96-65A6849B41A2}"/>
              </a:ext>
            </a:extLst>
          </p:cNvPr>
          <p:cNvSpPr/>
          <p:nvPr/>
        </p:nvSpPr>
        <p:spPr>
          <a:xfrm rot="4542382">
            <a:off x="4004952" y="3370227"/>
            <a:ext cx="723811" cy="710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E211C96-5186-46B9-AADA-8826D306470D}"/>
              </a:ext>
            </a:extLst>
          </p:cNvPr>
          <p:cNvSpPr/>
          <p:nvPr/>
        </p:nvSpPr>
        <p:spPr>
          <a:xfrm rot="10800000">
            <a:off x="5924973" y="2073395"/>
            <a:ext cx="649221" cy="6346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BABE0-8DA0-49E1-A2BB-5DACC108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644B6BD-F007-45A4-811B-7087D2C9F385}"/>
              </a:ext>
            </a:extLst>
          </p:cNvPr>
          <p:cNvSpPr/>
          <p:nvPr/>
        </p:nvSpPr>
        <p:spPr>
          <a:xfrm>
            <a:off x="201416" y="3830458"/>
            <a:ext cx="106285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TRONG TIẾT HỌC SAU NHÉ!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683539-32CE-4FA3-9CFB-F60BADC3F0EE}"/>
              </a:ext>
            </a:extLst>
          </p:cNvPr>
          <p:cNvSpPr txBox="1"/>
          <p:nvPr/>
        </p:nvSpPr>
        <p:spPr>
          <a:xfrm>
            <a:off x="1026276" y="2552841"/>
            <a:ext cx="8412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26AA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8144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00BD9010-C80A-41BE-90C5-B325B3B0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E51FC5CD-F91E-431D-B23A-049E41462E20}"/>
              </a:ext>
            </a:extLst>
          </p:cNvPr>
          <p:cNvSpPr/>
          <p:nvPr/>
        </p:nvSpPr>
        <p:spPr>
          <a:xfrm>
            <a:off x="47613" y="71022"/>
            <a:ext cx="3728621" cy="2556769"/>
          </a:xfrm>
          <a:prstGeom prst="star32">
            <a:avLst/>
          </a:prstGeom>
          <a:solidFill>
            <a:srgbClr val="FFC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060" y="806402"/>
            <a:ext cx="3069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7203E-CFF0-4FFE-B547-2C6573150F51}"/>
              </a:ext>
            </a:extLst>
          </p:cNvPr>
          <p:cNvSpPr txBox="1"/>
          <p:nvPr/>
        </p:nvSpPr>
        <p:spPr>
          <a:xfrm>
            <a:off x="2299051" y="2139017"/>
            <a:ext cx="731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92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TIẾNG TRỐNG TRƯỜNG EM">
            <a:hlinkClick r:id="" action="ppaction://media"/>
            <a:extLst>
              <a:ext uri="{FF2B5EF4-FFF2-40B4-BE49-F238E27FC236}">
                <a16:creationId xmlns:a16="http://schemas.microsoft.com/office/drawing/2014/main" id="{A964A31C-40DA-4039-B549-4F7012A51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9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358" y="203"/>
            <a:ext cx="12191285" cy="6857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64029" y="1859340"/>
            <a:ext cx="689537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24965-C904-406E-9DB9-F3EBE74C1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7" y="875538"/>
            <a:ext cx="11403499" cy="43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3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9DDB9-C1DE-47A8-AF17-7B91A8C4C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7" y="925830"/>
            <a:ext cx="11885606" cy="30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3CF42-A52F-4E25-83BE-50E95E48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4" y="92202"/>
            <a:ext cx="11800871" cy="66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F546D-B050-4597-9C1C-34DED9E9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94" y="634746"/>
            <a:ext cx="11754612" cy="41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8880" y="6452569"/>
            <a:ext cx="4209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5178" y="1676880"/>
            <a:ext cx="873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 cái trống trường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 trống trường em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Administrator\Desktop\tr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6" y="2412177"/>
            <a:ext cx="377824" cy="4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tr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85" y="2363467"/>
            <a:ext cx="377824" cy="4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tr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34" y="2364651"/>
            <a:ext cx="377824" cy="4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r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36" y="2363467"/>
            <a:ext cx="377824" cy="4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r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2" y="2363467"/>
            <a:ext cx="377824" cy="4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r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2363469"/>
            <a:ext cx="377824" cy="4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IEG TROG TR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6119" y="3473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97</Words>
  <Application>Microsoft Office PowerPoint</Application>
  <PresentationFormat>Widescreen</PresentationFormat>
  <Paragraphs>16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Times New Roman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113</cp:revision>
  <dcterms:created xsi:type="dcterms:W3CDTF">2020-10-25T06:17:09Z</dcterms:created>
  <dcterms:modified xsi:type="dcterms:W3CDTF">2021-10-04T14:13:11Z</dcterms:modified>
</cp:coreProperties>
</file>